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2" r:id="rId2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CABC"/>
    <a:srgbClr val="E94708"/>
    <a:srgbClr val="906E30"/>
    <a:srgbClr val="82582D"/>
    <a:srgbClr val="A4723A"/>
    <a:srgbClr val="664724"/>
    <a:srgbClr val="645226"/>
    <a:srgbClr val="640000"/>
    <a:srgbClr val="3E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152" y="42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0"/>
            <a:ext cx="2949786" cy="49869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9" tIns="45785" rIns="91569" bIns="4578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569" tIns="45785" rIns="91569" bIns="4578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6" cy="49869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9"/>
            <a:ext cx="2949786" cy="49869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2768" y="-36059"/>
            <a:ext cx="7968343" cy="1094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017824" y="2193723"/>
            <a:ext cx="4349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人間ドックは</a:t>
            </a:r>
            <a:endParaRPr lang="zh-TW" altLang="en-US" sz="4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豊川市民病院</a:t>
            </a:r>
            <a:r>
              <a:rPr lang="ja-JP" altLang="en-US" sz="4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へ</a:t>
            </a:r>
            <a:endParaRPr lang="en-US" sz="4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4776" y="6316200"/>
            <a:ext cx="5635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サービス対象コース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人間ドックＡ</a:t>
            </a:r>
            <a:r>
              <a:rPr lang="ja-JP" altLang="en-US" sz="2400" b="1" smtClean="0">
                <a:latin typeface="Meiryo UI" panose="020B0604030504040204" pitchFamily="50" charset="-128"/>
                <a:ea typeface="Meiryo UI" panose="020B0604030504040204" pitchFamily="50" charset="-128"/>
              </a:rPr>
              <a:t>　３６，７４０円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（税込）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人間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ドックＢ　３１，９００円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税込）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9353" y="8265888"/>
            <a:ext cx="502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当院の健診で異常があり、その後当院で受診した場合、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原則</a:t>
            </a:r>
            <a:r>
              <a:rPr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初診時選定療養費（</a:t>
            </a:r>
            <a:r>
              <a:rPr lang="en-US" altLang="ja-JP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7,700</a:t>
            </a:r>
            <a:r>
              <a:rPr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円）はかかりません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88111" y="9188610"/>
            <a:ext cx="236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豊川市民病院　総合健診室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0533-95-0030</a:t>
            </a:r>
            <a:endParaRPr 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22376" y="5450723"/>
            <a:ext cx="563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b="1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当院１階の、ｺｰﾋｰｼｮｯﾌﾟ・ｺﾝﾋﾞﾆ・ﾚｽﾄﾗﾝで利用できます。</a:t>
            </a:r>
            <a:endParaRPr lang="ja-JP" altLang="en-US" sz="1800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53" y="3848791"/>
            <a:ext cx="5085104" cy="115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60225" y="3897715"/>
            <a:ext cx="40233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院内販売店利用</a:t>
            </a:r>
            <a:endParaRPr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分チケットをプレゼント</a:t>
            </a:r>
            <a:endParaRPr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0372815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86</Words>
  <Application>Microsoft Office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MS PGothic</vt:lpstr>
      <vt:lpstr>MS PGothic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2016-07-14T10:44:06Z</dcterms:created>
  <dcterms:modified xsi:type="dcterms:W3CDTF">2023-03-10T05:45:26Z</dcterms:modified>
</cp:coreProperties>
</file>